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83B"/>
    <a:srgbClr val="AD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94698"/>
  </p:normalViewPr>
  <p:slideViewPr>
    <p:cSldViewPr snapToGrid="0">
      <p:cViewPr varScale="1">
        <p:scale>
          <a:sx n="177" d="100"/>
          <a:sy n="177" d="100"/>
        </p:scale>
        <p:origin x="18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6-5A40-BF58-F7C90907E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36-5A40-BF58-F7C90907E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6-5A40-BF58-F7C90907E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36-5A40-BF58-F7C90907EB5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6-5A40-BF58-F7C90907EB5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2D9-E3A6-BB1F-F65A-C9A26850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E9F5A-723C-7CF1-E809-81B476F85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959C-BFFF-2E93-94CA-8401FAEE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E230-3FC7-CD4A-DFD7-1D5F192C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FF1D-0D2B-8E9D-2F6E-A2537577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757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8A2B3-B554-98BD-5A0E-2FB8CD72E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CC18F-991D-4004-1E4F-B0881F0D3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0FE8-11B2-E1FD-354F-80453BF6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5A5E-5FAA-5357-374D-4FF5AE82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9AC14-9E75-9B0B-696A-C7955E8E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478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8F12-8145-3611-AB87-44F5A17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1A6C-41A7-F721-8E30-B255EF93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F8CE7-D718-97CF-121C-3922C780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9F61-DB7F-166E-0225-DB256435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3BB5-6239-52C4-93BF-2284E23F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44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8356-F562-7A92-7B55-D38E0620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D2553-C448-B955-0465-5C98BDB86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CE31F-F3AE-DB2A-113F-527200F8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E9290-AA0B-9DCE-1FF8-D61D0BAC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65BB-0526-0C2E-026D-8F512F78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257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3382-C30F-30C7-23F7-2EC81089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7B48-5524-6C64-BFC0-A9B2E1F76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F8D28-1969-C838-85F1-FC1DE0798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8636F-AD99-6F00-7DF0-C224B8CA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8755-9FD2-C8D1-C227-7E849973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45715-B37A-875F-AB76-E9A57EFC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797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260C-1881-EF50-D309-0EA25A1D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5744F-D336-1ADC-E089-9ED92D0B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768-2A6E-24B7-EE9C-75145918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9CF13-FD8C-1C6A-6ADD-EC4406121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2D54E-FE5D-FC68-586E-796042325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85FDF-64DF-A1A2-423B-764C3C30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063DF-C27B-1D83-3B7A-FDEDA214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D62EE-5D96-EC9F-F1B3-8C1F0232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6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197D-FF41-9417-A211-C1D866B1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17C0C-06E6-6D8E-F417-01CDA177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13E77-58A1-1C89-B980-9FC50E88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89D6-1F5B-22E2-E2BA-73EF2516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41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A67BA-C928-73D3-9634-7B5C7EA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2587F-B06B-84CF-DAD0-B87EE77F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EEF5-95AB-E1FD-E4E4-5373A99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50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BD82-B0F7-CC03-7A15-F601B185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E6E6-F4B4-D88D-4414-D3EF102A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F543B-5DD8-4002-234D-AAE39E74D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6D753-D634-A6F3-123F-92403CC4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C16E8-E255-F884-AF97-E5FADBA7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B7FD-4438-F52E-61E9-ED5415C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034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F25-2A17-9F6A-79A3-44614CAB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12D2F-69A0-1C57-89D6-7AC06D4E5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0D876-7F1C-90E4-830B-FDF23F635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5E914-5C3C-34DE-4E14-9E9E2EDB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02B96-2F70-DE4B-9888-C91EF2950071}" type="datetimeFigureOut">
              <a:rPr lang="en-IL" smtClean="0"/>
              <a:t>25/09/2025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1B56-2AD2-C54F-FC74-286182FB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19C74-75FD-2267-9C64-5947147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303AF-BCCD-F74E-B63C-9E7ACF9A0DE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07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5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F972-8454-3C34-71A4-B9ECAD46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496" y="5804001"/>
            <a:ext cx="4152895" cy="100609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5865EB-9C19-A98C-17CC-9790943B4339}"/>
              </a:ext>
            </a:extLst>
          </p:cNvPr>
          <p:cNvSpPr txBox="1">
            <a:spLocks/>
          </p:cNvSpPr>
          <p:nvPr/>
        </p:nvSpPr>
        <p:spPr>
          <a:xfrm>
            <a:off x="204494" y="2399047"/>
            <a:ext cx="7966629" cy="840230"/>
          </a:xfrm>
          <a:prstGeom prst="rect">
            <a:avLst/>
          </a:prstGeo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/>
            <a:r>
              <a:rPr lang="en-US" sz="5400" dirty="0">
                <a:latin typeface="DINOT-Medium" panose="020B0504020101020102" pitchFamily="34" charset="77"/>
              </a:rPr>
              <a:t>Sample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AD053-D8C9-9470-4C59-C5115FF9948F}"/>
              </a:ext>
            </a:extLst>
          </p:cNvPr>
          <p:cNvGrpSpPr/>
          <p:nvPr/>
        </p:nvGrpSpPr>
        <p:grpSpPr>
          <a:xfrm>
            <a:off x="6362382" y="-1942610"/>
            <a:ext cx="9209731" cy="8838054"/>
            <a:chOff x="6362382" y="-1942610"/>
            <a:chExt cx="9209731" cy="8838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EB6400-EB12-21CC-F02C-821827E6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80998" flipH="1">
              <a:off x="6362382" y="-1942610"/>
              <a:ext cx="9209731" cy="78693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B2D656-1196-CBA7-15DB-C5B923D23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7893" b="24934"/>
            <a:stretch>
              <a:fillRect/>
            </a:stretch>
          </p:blipFill>
          <p:spPr>
            <a:xfrm>
              <a:off x="6634233" y="0"/>
              <a:ext cx="5562567" cy="6895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6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F0BD7-3150-F88A-2946-BB111CE2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501">
            <a:off x="6909507" y="-3076431"/>
            <a:ext cx="6546597" cy="5593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DB63A-2671-77EF-38A2-E32330B491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E805CB-1484-150D-284A-28F1915D924D}"/>
              </a:ext>
            </a:extLst>
          </p:cNvPr>
          <p:cNvSpPr txBox="1">
            <a:spLocks/>
          </p:cNvSpPr>
          <p:nvPr/>
        </p:nvSpPr>
        <p:spPr>
          <a:xfrm>
            <a:off x="755974" y="1912837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The goal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EB6793-5F73-3070-3E63-1F04BA104AA6}"/>
              </a:ext>
            </a:extLst>
          </p:cNvPr>
          <p:cNvSpPr txBox="1">
            <a:spLocks/>
          </p:cNvSpPr>
          <p:nvPr/>
        </p:nvSpPr>
        <p:spPr>
          <a:xfrm>
            <a:off x="755974" y="3161162"/>
            <a:ext cx="5494435" cy="1255728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/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17766D-A51A-C13C-605B-A235E225E95C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93240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B0EF-FA33-777C-3B81-8B76F4F0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00627-FB22-862C-A973-A760F37B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21784">
            <a:off x="-3055335" y="1704129"/>
            <a:ext cx="8065086" cy="68912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100393-1531-8FCB-91CF-A3DD7B8CAA5C}"/>
              </a:ext>
            </a:extLst>
          </p:cNvPr>
          <p:cNvSpPr txBox="1">
            <a:spLocks/>
          </p:cNvSpPr>
          <p:nvPr/>
        </p:nvSpPr>
        <p:spPr>
          <a:xfrm>
            <a:off x="4737574" y="1591552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The Agenda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B25D4C-9B24-6C6F-4A94-C0BC85AC425C}"/>
              </a:ext>
            </a:extLst>
          </p:cNvPr>
          <p:cNvSpPr txBox="1">
            <a:spLocks/>
          </p:cNvSpPr>
          <p:nvPr/>
        </p:nvSpPr>
        <p:spPr>
          <a:xfrm>
            <a:off x="4737574" y="2700767"/>
            <a:ext cx="5494435" cy="259596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01 </a:t>
            </a:r>
            <a:r>
              <a:rPr lang="en-US" sz="2800" dirty="0">
                <a:solidFill>
                  <a:srgbClr val="AD821F"/>
                </a:solidFill>
                <a:latin typeface="DINOT" panose="020B0504020101020102" pitchFamily="34" charset="77"/>
              </a:rPr>
              <a:t>|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Lorem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02 </a:t>
            </a:r>
            <a:r>
              <a:rPr lang="en-US" sz="2800" dirty="0">
                <a:solidFill>
                  <a:srgbClr val="AD821F"/>
                </a:solidFill>
                <a:latin typeface="DINOT" panose="020B0504020101020102" pitchFamily="34" charset="77"/>
              </a:rPr>
              <a:t>|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03 </a:t>
            </a:r>
            <a:r>
              <a:rPr lang="en-US" sz="2800" dirty="0">
                <a:solidFill>
                  <a:srgbClr val="AD821F"/>
                </a:solidFill>
                <a:latin typeface="DINOT" panose="020B0504020101020102" pitchFamily="34" charset="77"/>
              </a:rPr>
              <a:t>|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04 </a:t>
            </a:r>
            <a:r>
              <a:rPr lang="en-US" sz="2800" dirty="0">
                <a:solidFill>
                  <a:srgbClr val="AD821F"/>
                </a:solidFill>
                <a:latin typeface="DINOT" panose="020B0504020101020102" pitchFamily="34" charset="77"/>
              </a:rPr>
              <a:t>|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Lorem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D3C89-9F64-E614-2839-9F268989185A}"/>
              </a:ext>
            </a:extLst>
          </p:cNvPr>
          <p:cNvCxnSpPr>
            <a:cxnSpLocks/>
          </p:cNvCxnSpPr>
          <p:nvPr/>
        </p:nvCxnSpPr>
        <p:spPr>
          <a:xfrm>
            <a:off x="3787200" y="6568751"/>
            <a:ext cx="55368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FCA5EC3-1D01-CE35-6BB1-68E101C9B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5CAC9-65BE-5E21-9FB4-E7FE6389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34C8A-78D6-B227-00C5-4F3858A1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87730" y="-2311655"/>
            <a:ext cx="8065086" cy="6891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5A0C-F034-F968-E520-2BFA6ED4AD92}"/>
              </a:ext>
            </a:extLst>
          </p:cNvPr>
          <p:cNvSpPr/>
          <p:nvPr/>
        </p:nvSpPr>
        <p:spPr>
          <a:xfrm>
            <a:off x="934016" y="3194674"/>
            <a:ext cx="1744825" cy="905069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E92381-B1CA-3556-E00B-D40A4F837F99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93240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7785230-992A-8DB9-039F-D9CE9A9A4C9C}"/>
              </a:ext>
            </a:extLst>
          </p:cNvPr>
          <p:cNvSpPr txBox="1">
            <a:spLocks/>
          </p:cNvSpPr>
          <p:nvPr/>
        </p:nvSpPr>
        <p:spPr>
          <a:xfrm>
            <a:off x="755974" y="1163208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Main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EC5E1F-83BB-9352-D671-B19D3EF780AF}"/>
              </a:ext>
            </a:extLst>
          </p:cNvPr>
          <p:cNvSpPr txBox="1">
            <a:spLocks/>
          </p:cNvSpPr>
          <p:nvPr/>
        </p:nvSpPr>
        <p:spPr>
          <a:xfrm>
            <a:off x="2881688" y="3176413"/>
            <a:ext cx="5494435" cy="923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82AD-BF06-EA61-8DBF-1A5FCF875B72}"/>
              </a:ext>
            </a:extLst>
          </p:cNvPr>
          <p:cNvSpPr txBox="1"/>
          <p:nvPr/>
        </p:nvSpPr>
        <p:spPr>
          <a:xfrm>
            <a:off x="806400" y="2287509"/>
            <a:ext cx="771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eaLnBrk="1" latinLnBrk="0" hangingPunct="1"/>
            <a:r>
              <a:rPr lang="en-IL" sz="2800" dirty="0">
                <a:solidFill>
                  <a:srgbClr val="04183B"/>
                </a:solidFill>
                <a:latin typeface="DINOT-Medium" panose="020B0504020101020102" pitchFamily="34" charset="77"/>
              </a:rPr>
              <a:t>Subtitle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855CB2-24A1-E6D7-B939-C19D5680E70A}"/>
              </a:ext>
            </a:extLst>
          </p:cNvPr>
          <p:cNvSpPr/>
          <p:nvPr/>
        </p:nvSpPr>
        <p:spPr>
          <a:xfrm>
            <a:off x="934016" y="4436983"/>
            <a:ext cx="1744825" cy="905069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260747-B281-C254-D3E4-10A381E22429}"/>
              </a:ext>
            </a:extLst>
          </p:cNvPr>
          <p:cNvSpPr txBox="1">
            <a:spLocks/>
          </p:cNvSpPr>
          <p:nvPr/>
        </p:nvSpPr>
        <p:spPr>
          <a:xfrm>
            <a:off x="2881688" y="4429213"/>
            <a:ext cx="5494435" cy="923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marL="285750" indent="-285750" algn="l" rtl="0">
              <a:lnSpc>
                <a:spcPct val="100000"/>
              </a:lnSpc>
              <a:buClr>
                <a:srgbClr val="AD821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BCD74-0926-2065-351E-98FD44B4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271A-6505-21D8-4893-639A6D419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1ADFA-B741-27C2-E8D0-321AD8FF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58" flipH="1">
            <a:off x="-2136606" y="-4560043"/>
            <a:ext cx="8065086" cy="6891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96709A-27C9-1A51-E062-B540CB7A8DB5}"/>
              </a:ext>
            </a:extLst>
          </p:cNvPr>
          <p:cNvSpPr/>
          <p:nvPr/>
        </p:nvSpPr>
        <p:spPr>
          <a:xfrm>
            <a:off x="8973058" y="3275045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4C6743-148D-CD62-B224-D8DF740CDC2F}"/>
              </a:ext>
            </a:extLst>
          </p:cNvPr>
          <p:cNvSpPr/>
          <p:nvPr/>
        </p:nvSpPr>
        <p:spPr>
          <a:xfrm>
            <a:off x="6395463" y="3275045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27409-128D-27FA-209C-242FF6F90F85}"/>
              </a:ext>
            </a:extLst>
          </p:cNvPr>
          <p:cNvSpPr/>
          <p:nvPr/>
        </p:nvSpPr>
        <p:spPr>
          <a:xfrm>
            <a:off x="3817868" y="3275045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071769-ECD0-AC56-75BA-11322194A781}"/>
              </a:ext>
            </a:extLst>
          </p:cNvPr>
          <p:cNvSpPr/>
          <p:nvPr/>
        </p:nvSpPr>
        <p:spPr>
          <a:xfrm>
            <a:off x="1240273" y="3275045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2BFC3C-12AD-720A-06E2-570293448938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93240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5AD2BDC-F1AA-920E-3433-C7BDB2CB2B20}"/>
              </a:ext>
            </a:extLst>
          </p:cNvPr>
          <p:cNvSpPr txBox="1">
            <a:spLocks/>
          </p:cNvSpPr>
          <p:nvPr/>
        </p:nvSpPr>
        <p:spPr>
          <a:xfrm>
            <a:off x="2112686" y="1163208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ctr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Main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4F48A-2321-41E6-F01F-6B10EEC410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31CE-438D-9F91-08D5-A8F11053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CF539EF-6A3C-6922-F568-F7EEF82AB93B}"/>
              </a:ext>
            </a:extLst>
          </p:cNvPr>
          <p:cNvSpPr txBox="1">
            <a:spLocks/>
          </p:cNvSpPr>
          <p:nvPr/>
        </p:nvSpPr>
        <p:spPr>
          <a:xfrm>
            <a:off x="1165920" y="2099871"/>
            <a:ext cx="1074836" cy="258532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r>
              <a:rPr lang="en-US" sz="18000" dirty="0">
                <a:solidFill>
                  <a:srgbClr val="AD821F"/>
                </a:solidFill>
                <a:latin typeface="DINOT-Medium" panose="020B0504020101020102" pitchFamily="34" charset="77"/>
                <a:cs typeface="FbReforma Regular" panose="02020603050405020304" pitchFamily="18" charset="-79"/>
              </a:rPr>
              <a:t>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20CDD3-1E82-A0D7-3290-00E7A2AB7FE3}"/>
              </a:ext>
            </a:extLst>
          </p:cNvPr>
          <p:cNvSpPr txBox="1">
            <a:spLocks/>
          </p:cNvSpPr>
          <p:nvPr/>
        </p:nvSpPr>
        <p:spPr>
          <a:xfrm>
            <a:off x="3850149" y="2099871"/>
            <a:ext cx="1074836" cy="258532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r>
              <a:rPr lang="en-US" sz="18000" dirty="0">
                <a:solidFill>
                  <a:srgbClr val="AD821F"/>
                </a:solidFill>
                <a:latin typeface="DINOT-Medium" panose="020B0504020101020102" pitchFamily="34" charset="77"/>
                <a:cs typeface="FbReforma Regular" panose="02020603050405020304" pitchFamily="18" charset="-79"/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79337A8-DAA7-7CCA-BE03-E34D79439105}"/>
              </a:ext>
            </a:extLst>
          </p:cNvPr>
          <p:cNvSpPr txBox="1">
            <a:spLocks/>
          </p:cNvSpPr>
          <p:nvPr/>
        </p:nvSpPr>
        <p:spPr>
          <a:xfrm>
            <a:off x="6484576" y="2099871"/>
            <a:ext cx="1074836" cy="258532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r>
              <a:rPr lang="en-US" sz="18000" dirty="0">
                <a:solidFill>
                  <a:srgbClr val="AD821F"/>
                </a:solidFill>
                <a:latin typeface="DINOT-Medium" panose="020B0504020101020102" pitchFamily="34" charset="77"/>
                <a:cs typeface="FbReforma Regular" panose="02020603050405020304" pitchFamily="18" charset="-79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3F7D9-0A7B-5DE3-9CAA-777C6CBD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34617">
            <a:off x="-638113" y="3747401"/>
            <a:ext cx="8065086" cy="68912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D99AE-1B68-F9D5-16C9-76A242CB03EB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735207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CA5F6BC-2E79-B654-A1C0-EB6DD09AA103}"/>
              </a:ext>
            </a:extLst>
          </p:cNvPr>
          <p:cNvSpPr txBox="1">
            <a:spLocks/>
          </p:cNvSpPr>
          <p:nvPr/>
        </p:nvSpPr>
        <p:spPr>
          <a:xfrm>
            <a:off x="9087595" y="2099871"/>
            <a:ext cx="1074836" cy="258532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r>
              <a:rPr lang="en-US" sz="18000" dirty="0">
                <a:solidFill>
                  <a:srgbClr val="AD821F"/>
                </a:solidFill>
                <a:latin typeface="DINOT-Medium" panose="020B0504020101020102" pitchFamily="34" charset="77"/>
                <a:cs typeface="FbReforma Regular" panose="02020603050405020304" pitchFamily="18" charset="-79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1FE62-9BBC-96F1-829E-ADCC0F83F9D2}"/>
              </a:ext>
            </a:extLst>
          </p:cNvPr>
          <p:cNvSpPr/>
          <p:nvPr/>
        </p:nvSpPr>
        <p:spPr>
          <a:xfrm>
            <a:off x="8917074" y="4005344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FEDF9A-5F34-B97A-2CA1-8C71B5D6D313}"/>
              </a:ext>
            </a:extLst>
          </p:cNvPr>
          <p:cNvSpPr/>
          <p:nvPr/>
        </p:nvSpPr>
        <p:spPr>
          <a:xfrm>
            <a:off x="6339479" y="4005344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F943F-66F7-6FA6-046D-83ABF848BDF6}"/>
              </a:ext>
            </a:extLst>
          </p:cNvPr>
          <p:cNvSpPr/>
          <p:nvPr/>
        </p:nvSpPr>
        <p:spPr>
          <a:xfrm>
            <a:off x="3761884" y="4005344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F4503-69DA-538C-8BAB-C6B0B3003663}"/>
              </a:ext>
            </a:extLst>
          </p:cNvPr>
          <p:cNvSpPr/>
          <p:nvPr/>
        </p:nvSpPr>
        <p:spPr>
          <a:xfrm>
            <a:off x="1184289" y="4005344"/>
            <a:ext cx="2212513" cy="1147666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INOT" panose="020B0504020101020102" pitchFamily="34" charset="77"/>
                <a:cs typeface="FbReforma Regular" panose="02020603050405020304" pitchFamily="18" charset="-79"/>
              </a:rPr>
              <a:t>Topic Title</a:t>
            </a:r>
            <a:endParaRPr lang="en-IL" sz="2000" dirty="0">
              <a:latin typeface="DINOT" panose="020B0504020101020102" pitchFamily="34" charset="77"/>
              <a:cs typeface="FbReforma Regular" panose="02020603050405020304" pitchFamily="18" charset="-79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D84C0E-DF7A-7D5E-6136-65DAECCAA2D3}"/>
              </a:ext>
            </a:extLst>
          </p:cNvPr>
          <p:cNvCxnSpPr>
            <a:cxnSpLocks/>
          </p:cNvCxnSpPr>
          <p:nvPr/>
        </p:nvCxnSpPr>
        <p:spPr>
          <a:xfrm>
            <a:off x="7387200" y="6568751"/>
            <a:ext cx="19368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2EEABA8-C7B7-DA2E-FE5E-389DB600C0E9}"/>
              </a:ext>
            </a:extLst>
          </p:cNvPr>
          <p:cNvSpPr txBox="1">
            <a:spLocks/>
          </p:cNvSpPr>
          <p:nvPr/>
        </p:nvSpPr>
        <p:spPr>
          <a:xfrm>
            <a:off x="950445" y="1163208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Main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9B507-0C33-C6C9-346D-3AB3CE535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0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31A5-1A6A-2240-91CE-FEB67DC4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C8F2F-5B45-820F-12E9-5EEC92BA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6435" flipH="1">
            <a:off x="7511239" y="-4299076"/>
            <a:ext cx="8065086" cy="6891294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776A050-BE91-4B9B-D745-E03AA5057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995421"/>
              </p:ext>
            </p:extLst>
          </p:nvPr>
        </p:nvGraphicFramePr>
        <p:xfrm>
          <a:off x="6841948" y="1672999"/>
          <a:ext cx="5960496" cy="397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FECABF-6F7E-1650-1A66-66E912ECD365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93240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712F0-A287-5791-4854-114433A3EE63}"/>
              </a:ext>
            </a:extLst>
          </p:cNvPr>
          <p:cNvSpPr/>
          <p:nvPr/>
        </p:nvSpPr>
        <p:spPr>
          <a:xfrm>
            <a:off x="934016" y="3637230"/>
            <a:ext cx="1744825" cy="905069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INOT-Medium" panose="020B0504020101020102" pitchFamily="34" charset="77"/>
                <a:cs typeface="FbReforma Regular" panose="02020603050405020304" pitchFamily="18" charset="-79"/>
              </a:rPr>
              <a:t>23%</a:t>
            </a:r>
            <a:endParaRPr lang="en-IL" sz="6000" b="1" dirty="0">
              <a:latin typeface="DINOT-Medium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021BF0-E6BB-5885-4D71-20C13F64AAE8}"/>
              </a:ext>
            </a:extLst>
          </p:cNvPr>
          <p:cNvSpPr txBox="1">
            <a:spLocks/>
          </p:cNvSpPr>
          <p:nvPr/>
        </p:nvSpPr>
        <p:spPr>
          <a:xfrm>
            <a:off x="755974" y="1163208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Main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4884FB-D013-BBCD-8F04-981C6CAD24D1}"/>
              </a:ext>
            </a:extLst>
          </p:cNvPr>
          <p:cNvSpPr txBox="1">
            <a:spLocks/>
          </p:cNvSpPr>
          <p:nvPr/>
        </p:nvSpPr>
        <p:spPr>
          <a:xfrm>
            <a:off x="2881688" y="3618969"/>
            <a:ext cx="5494435" cy="923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B8459-F1E1-81B1-9292-D0CE2A48249E}"/>
              </a:ext>
            </a:extLst>
          </p:cNvPr>
          <p:cNvSpPr/>
          <p:nvPr/>
        </p:nvSpPr>
        <p:spPr>
          <a:xfrm>
            <a:off x="934016" y="4879539"/>
            <a:ext cx="1744825" cy="905069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INOT-Medium" panose="020B0504020101020102" pitchFamily="34" charset="77"/>
                <a:cs typeface="FbReforma Regular" panose="02020603050405020304" pitchFamily="18" charset="-79"/>
              </a:rPr>
              <a:t>11%</a:t>
            </a:r>
            <a:endParaRPr lang="en-IL" sz="6000" b="1" dirty="0">
              <a:latin typeface="DINOT-Medium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B9BA5F-9B60-FEC1-76CA-3F36ED678705}"/>
              </a:ext>
            </a:extLst>
          </p:cNvPr>
          <p:cNvSpPr txBox="1">
            <a:spLocks/>
          </p:cNvSpPr>
          <p:nvPr/>
        </p:nvSpPr>
        <p:spPr>
          <a:xfrm>
            <a:off x="2881688" y="4871769"/>
            <a:ext cx="5494435" cy="923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9731DE-4B96-BE07-C487-325B80677BE6}"/>
              </a:ext>
            </a:extLst>
          </p:cNvPr>
          <p:cNvSpPr/>
          <p:nvPr/>
        </p:nvSpPr>
        <p:spPr>
          <a:xfrm>
            <a:off x="934016" y="2398830"/>
            <a:ext cx="1744825" cy="905069"/>
          </a:xfrm>
          <a:prstGeom prst="rect">
            <a:avLst/>
          </a:prstGeom>
          <a:solidFill>
            <a:srgbClr val="0418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INOT-Medium" panose="020B0504020101020102" pitchFamily="34" charset="77"/>
                <a:cs typeface="FbReforma Regular" panose="02020603050405020304" pitchFamily="18" charset="-79"/>
              </a:rPr>
              <a:t>34%</a:t>
            </a:r>
            <a:endParaRPr lang="en-IL" sz="6000" b="1" dirty="0">
              <a:latin typeface="DINOT-Medium" panose="020B0504020101020102" pitchFamily="34" charset="77"/>
              <a:cs typeface="FbReforma Regular" panose="02020603050405020304" pitchFamily="18" charset="-79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B5713E-0402-C82C-8DC5-E4B29D8B24FE}"/>
              </a:ext>
            </a:extLst>
          </p:cNvPr>
          <p:cNvSpPr txBox="1">
            <a:spLocks/>
          </p:cNvSpPr>
          <p:nvPr/>
        </p:nvSpPr>
        <p:spPr>
          <a:xfrm>
            <a:off x="2881688" y="2380569"/>
            <a:ext cx="5494435" cy="923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</a:t>
            </a:r>
            <a:endParaRPr lang="he-IL" sz="1800" dirty="0">
              <a:solidFill>
                <a:srgbClr val="04183B"/>
              </a:solidFill>
              <a:latin typeface="DINOT" panose="020B0504020101020102" pitchFamily="34" charset="77"/>
            </a:endParaRPr>
          </a:p>
          <a:p>
            <a:pPr algn="l" rtl="0">
              <a:lnSpc>
                <a:spcPct val="100000"/>
              </a:lnSpc>
              <a:buClr>
                <a:srgbClr val="AD821F"/>
              </a:buClr>
              <a:buSzPct val="150000"/>
            </a:pP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Sit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1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1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57EEE-F1DC-2166-B9AA-0FCAF5C4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BD9A-24D4-3DB2-6F7D-EE2A8D7E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55EE9-885C-F437-4DD8-9C4EA16E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36240">
            <a:off x="6567827" y="-2827878"/>
            <a:ext cx="8339591" cy="7125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BB2D11-247A-69EF-B54C-FD4BD4DB65F7}"/>
              </a:ext>
            </a:extLst>
          </p:cNvPr>
          <p:cNvSpPr/>
          <p:nvPr/>
        </p:nvSpPr>
        <p:spPr>
          <a:xfrm>
            <a:off x="9341776" y="664545"/>
            <a:ext cx="2509934" cy="3442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31928-2268-51AD-9EB2-631ED6537D23}"/>
              </a:ext>
            </a:extLst>
          </p:cNvPr>
          <p:cNvSpPr/>
          <p:nvPr/>
        </p:nvSpPr>
        <p:spPr>
          <a:xfrm>
            <a:off x="6844846" y="2679957"/>
            <a:ext cx="2509934" cy="3442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4CDD95-9363-6E50-1842-4D428F155283}"/>
              </a:ext>
            </a:extLst>
          </p:cNvPr>
          <p:cNvCxnSpPr>
            <a:cxnSpLocks/>
          </p:cNvCxnSpPr>
          <p:nvPr/>
        </p:nvCxnSpPr>
        <p:spPr>
          <a:xfrm>
            <a:off x="0" y="6568751"/>
            <a:ext cx="9324000" cy="0"/>
          </a:xfrm>
          <a:prstGeom prst="line">
            <a:avLst/>
          </a:prstGeom>
          <a:ln>
            <a:solidFill>
              <a:srgbClr val="AD821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D4BA220-D1EE-F7AA-333D-B89360342E01}"/>
              </a:ext>
            </a:extLst>
          </p:cNvPr>
          <p:cNvSpPr txBox="1">
            <a:spLocks/>
          </p:cNvSpPr>
          <p:nvPr/>
        </p:nvSpPr>
        <p:spPr>
          <a:xfrm>
            <a:off x="755974" y="1912837"/>
            <a:ext cx="7966629" cy="9464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/>
            <a:r>
              <a:rPr lang="en-US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The goal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D74288E-07AB-623F-B8F0-2D29FC7E86F2}"/>
              </a:ext>
            </a:extLst>
          </p:cNvPr>
          <p:cNvSpPr txBox="1">
            <a:spLocks/>
          </p:cNvSpPr>
          <p:nvPr/>
        </p:nvSpPr>
        <p:spPr>
          <a:xfrm>
            <a:off x="755974" y="3161162"/>
            <a:ext cx="5494435" cy="1255728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l" rtl="0"/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Lorem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ipsum dolor sit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amet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</a:t>
            </a:r>
            <a:r>
              <a:rPr lang="en-US" sz="2800" dirty="0" err="1">
                <a:solidFill>
                  <a:srgbClr val="04183B"/>
                </a:solidFill>
                <a:latin typeface="DINOT" panose="020B0504020101020102" pitchFamily="34" charset="77"/>
              </a:rPr>
              <a:t>tantas</a:t>
            </a:r>
            <a:r>
              <a:rPr lang="en-US" sz="2800" dirty="0">
                <a:solidFill>
                  <a:srgbClr val="04183B"/>
                </a:solidFill>
                <a:latin typeface="DINOT" panose="020B0504020101020102" pitchFamily="34" charset="77"/>
              </a:rPr>
              <a:t> option 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1DC17-C4A2-0850-AFB9-4A5951EA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7014" y="6116155"/>
            <a:ext cx="2592584" cy="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D9194-7384-C350-AF95-70CFC7BF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5577FC-9D12-A666-22D6-82E829CD190C}"/>
              </a:ext>
            </a:extLst>
          </p:cNvPr>
          <p:cNvSpPr txBox="1">
            <a:spLocks/>
          </p:cNvSpPr>
          <p:nvPr/>
        </p:nvSpPr>
        <p:spPr>
          <a:xfrm>
            <a:off x="2112685" y="2546065"/>
            <a:ext cx="7966629" cy="14219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Reforma" pitchFamily="2"/>
                <a:ea typeface="Reforma" pitchFamily="2"/>
                <a:cs typeface="Reforma" pitchFamily="2"/>
              </a:defRPr>
            </a:lvl1pPr>
          </a:lstStyle>
          <a:p>
            <a:pPr algn="ctr" rtl="0"/>
            <a:r>
              <a:rPr lang="en-US" sz="9600" b="1" dirty="0">
                <a:solidFill>
                  <a:srgbClr val="AD821F"/>
                </a:solidFill>
                <a:latin typeface="DINOT-Medium" panose="020B0504020101020102" pitchFamily="34" charset="77"/>
                <a:cs typeface="FbReforma Medium" panose="02020603050405020304" pitchFamily="18" charset="-79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165F7-09F5-58CB-F8D6-040B3135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9032" y="4911876"/>
            <a:ext cx="1493936" cy="1493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49E3E-CBCB-9813-4290-E19865160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8705" flipH="1">
            <a:off x="5491541" y="-3366134"/>
            <a:ext cx="8339591" cy="71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technion">
      <a:dk1>
        <a:srgbClr val="04173B"/>
      </a:dk1>
      <a:lt1>
        <a:srgbClr val="FFFFFF"/>
      </a:lt1>
      <a:dk2>
        <a:srgbClr val="AD811F"/>
      </a:dk2>
      <a:lt2>
        <a:srgbClr val="E8E8E8"/>
      </a:lt2>
      <a:accent1>
        <a:srgbClr val="04173B"/>
      </a:accent1>
      <a:accent2>
        <a:srgbClr val="AD811F"/>
      </a:accent2>
      <a:accent3>
        <a:srgbClr val="C9C3B3"/>
      </a:accent3>
      <a:accent4>
        <a:srgbClr val="8F999A"/>
      </a:accent4>
      <a:accent5>
        <a:srgbClr val="04173B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182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DINOT</vt:lpstr>
      <vt:lpstr>DINOT-Medium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 Edri</dc:creator>
  <cp:lastModifiedBy>Hila Edri</cp:lastModifiedBy>
  <cp:revision>7</cp:revision>
  <dcterms:created xsi:type="dcterms:W3CDTF">2025-08-22T10:43:03Z</dcterms:created>
  <dcterms:modified xsi:type="dcterms:W3CDTF">2025-09-25T07:21:23Z</dcterms:modified>
</cp:coreProperties>
</file>