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821F"/>
    <a:srgbClr val="0418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/>
    <p:restoredTop sz="94698"/>
  </p:normalViewPr>
  <p:slideViewPr>
    <p:cSldViewPr snapToGrid="0">
      <p:cViewPr varScale="1">
        <p:scale>
          <a:sx n="177" d="100"/>
          <a:sy n="177" d="100"/>
        </p:scale>
        <p:origin x="1824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F36-5A40-BF58-F7C90907EB5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5F36-5A40-BF58-F7C90907EB5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F36-5A40-BF58-F7C90907EB5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F36-5A40-BF58-F7C90907EB57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36-5A40-BF58-F7C90907EB57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I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98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032D9-E3A6-BB1F-F65A-C9A268507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CE9F5A-723C-7CF1-E809-81B476F855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B7959C-BFFF-2E93-94CA-8401FAEE69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3FE230-3FC7-CD4A-DFD7-1D5F192CA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BFF1D-0D2B-8E9D-2F6E-A2537577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747576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F8A2B3-B554-98BD-5A0E-2FB8CD72E9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6CC18F-991D-4004-1E4F-B0881F0D3E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80FE8-11B2-E1FD-354F-80453BF6E0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65A5E-5FAA-5357-374D-4FF5AE825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69AC14-9E75-9B0B-696A-C7955E8E2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124787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799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8F12-8145-3611-AB87-44F5A178B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01A6C-41A7-F721-8E30-B255EF935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7F8CE7-D718-97CF-121C-3922C780F3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99F61-DB7F-166E-0225-DB2564359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23BB5-6239-52C4-93BF-2284E23F1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114415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58356-F562-7A92-7B55-D38E0620B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D2553-C448-B955-0465-5C98BDB86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2CE31F-F3AE-DB2A-113F-527200F8DC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E9290-AA0B-9DCE-1FF8-D61D0BACF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265BB-0526-0C2E-026D-8F512F78D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372576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53382-C30F-30C7-23F7-2EC81089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57B48-5524-6C64-BFC0-A9B2E1F761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F8D28-1969-C838-85F1-FC1DE07982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8636F-AD99-6F00-7DF0-C224B8CAB1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138755-9FD2-C8D1-C227-7E849973A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B45715-B37A-875F-AB76-E9A57EFC4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14797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1260C-1881-EF50-D309-0EA25A1D4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5744F-D336-1ADC-E089-9ED92D0B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CC8768-2A6E-24B7-EE9C-7514591836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F9CF13-FD8C-1C6A-6ADD-EC44061210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C2D54E-FE5D-FC68-586E-7960423250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085FDF-64DF-A1A2-423B-764C3C30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063DF-C27B-1D83-3B7A-FDEDA214F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D62EE-5D96-EC9F-F1B3-8C1F02329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62265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7197D-FF41-9417-A211-C1D866B14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A17C0C-06E6-6D8E-F417-01CDA177FB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A13E77-58A1-1C89-B980-9FC50E888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DE89D6-1F5B-22E2-E2BA-73EF25164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994112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A67BA-C928-73D3-9634-7B5C7EA125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F2587F-B06B-84CF-DAD0-B87EE77F7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9EEF5-95AB-E1FD-E4E4-5373A99BA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735007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8BD82-B0F7-CC03-7A15-F601B1858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DE6E6-F4B4-D88D-4414-D3EF102A9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9F543B-5DD8-4002-234D-AAE39E74D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F6D753-D634-A6F3-123F-92403CC453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6C16E8-E255-F884-AF97-E5FADBA75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50B7FD-4438-F52E-61E9-ED5415C1C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470340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52F25-2A17-9F6A-79A3-44614CABD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812D2F-69A0-1C57-89D6-7AC06D4E58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00D876-7F1C-90E4-830B-FDF23F635C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D5E914-5C3C-34DE-4E14-9E9E2EDBDE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702B96-2F70-DE4B-9888-C91EF2950071}" type="datetimeFigureOut">
              <a:rPr lang="en-IL" smtClean="0"/>
              <a:t>25/09/2025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5E1B56-2AD2-C54F-FC74-286182FBE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D19C74-75FD-2267-9C64-59471475C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6303AF-BCCD-F74E-B63C-9E7ACF9A0DE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300718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75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18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75C2CBD-7D90-922D-1116-F994AC4A7C2F}"/>
              </a:ext>
            </a:extLst>
          </p:cNvPr>
          <p:cNvGrpSpPr/>
          <p:nvPr/>
        </p:nvGrpSpPr>
        <p:grpSpPr>
          <a:xfrm>
            <a:off x="-506067" y="-174325"/>
            <a:ext cx="5070188" cy="7032325"/>
            <a:chOff x="-506067" y="-174325"/>
            <a:chExt cx="5070188" cy="703232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97525D6-62B0-5E6A-06B1-0F84EF853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4015" t="12449"/>
            <a:stretch>
              <a:fillRect/>
            </a:stretch>
          </p:blipFill>
          <p:spPr>
            <a:xfrm rot="377501">
              <a:off x="-506067" y="-174325"/>
              <a:ext cx="5070188" cy="6774908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CFB0596-F37B-6A5C-253D-63D169081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9221" b="26147"/>
            <a:stretch>
              <a:fillRect/>
            </a:stretch>
          </p:blipFill>
          <p:spPr>
            <a:xfrm>
              <a:off x="-177281" y="73824"/>
              <a:ext cx="4152900" cy="6784176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A21DF972-8454-3C34-71A4-B9ECAD463C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866094" y="5670510"/>
            <a:ext cx="3131837" cy="102571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35865EB-9C19-A98C-17CC-9790943B4339}"/>
              </a:ext>
            </a:extLst>
          </p:cNvPr>
          <p:cNvSpPr txBox="1">
            <a:spLocks/>
          </p:cNvSpPr>
          <p:nvPr/>
        </p:nvSpPr>
        <p:spPr>
          <a:xfrm>
            <a:off x="3857071" y="2292864"/>
            <a:ext cx="7966629" cy="946413"/>
          </a:xfrm>
          <a:prstGeom prst="rect">
            <a:avLst/>
          </a:prstGeom>
          <a:effectLst>
            <a:outerShdw blurRad="762000" dist="381000" dir="5400000" algn="t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/>
              <a:t>מצגת טכניון - כותרת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67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CF0BD7-3150-F88A-2946-BB111CE23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22499" flipH="1">
            <a:off x="-1161693" y="-3076431"/>
            <a:ext cx="6546597" cy="559380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D1DB63A-2671-77EF-38A2-E32330B4919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1E805CB-1484-150D-284A-28F1915D924D}"/>
              </a:ext>
            </a:extLst>
          </p:cNvPr>
          <p:cNvSpPr txBox="1">
            <a:spLocks/>
          </p:cNvSpPr>
          <p:nvPr/>
        </p:nvSpPr>
        <p:spPr>
          <a:xfrm>
            <a:off x="3577153" y="1912837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מטרת העל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EB6793-5F73-3070-3E63-1F04BA104AA6}"/>
              </a:ext>
            </a:extLst>
          </p:cNvPr>
          <p:cNvSpPr txBox="1">
            <a:spLocks/>
          </p:cNvSpPr>
          <p:nvPr/>
        </p:nvSpPr>
        <p:spPr>
          <a:xfrm>
            <a:off x="5925838" y="2985791"/>
            <a:ext cx="5494435" cy="1654299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2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r>
              <a:rPr lang="he-IL" sz="2800" dirty="0">
                <a:solidFill>
                  <a:srgbClr val="04183B"/>
                </a:solidFill>
              </a:rPr>
              <a:t>טקסט רץ לשקף טקסט רץ </a:t>
            </a:r>
          </a:p>
          <a:p>
            <a:r>
              <a:rPr lang="he-IL" sz="2800" dirty="0">
                <a:solidFill>
                  <a:srgbClr val="04183B"/>
                </a:solidFill>
              </a:rPr>
              <a:t>לשקף טקסט רץ לשקף טקסט רץ לשקף</a:t>
            </a:r>
          </a:p>
          <a:p>
            <a:endParaRPr lang="he-IL" sz="2800" dirty="0">
              <a:solidFill>
                <a:srgbClr val="04183B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17766D-A51A-C13C-605B-A235E225E95C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69139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50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8B0EF-FA33-777C-3B81-8B76F4F0C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7A3522-9B09-B52D-C3AB-F1D62CC1B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478216" flipH="1">
            <a:off x="7831065" y="1704129"/>
            <a:ext cx="8065086" cy="689129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6DC8770-0DCB-7663-5D08-0709C65895C7}"/>
              </a:ext>
            </a:extLst>
          </p:cNvPr>
          <p:cNvSpPr txBox="1">
            <a:spLocks/>
          </p:cNvSpPr>
          <p:nvPr/>
        </p:nvSpPr>
        <p:spPr>
          <a:xfrm>
            <a:off x="-584300" y="1604926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אג׳נדה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96B141-0A6F-FDC2-CC7C-86E1EFB42476}"/>
              </a:ext>
            </a:extLst>
          </p:cNvPr>
          <p:cNvSpPr txBox="1">
            <a:spLocks/>
          </p:cNvSpPr>
          <p:nvPr/>
        </p:nvSpPr>
        <p:spPr>
          <a:xfrm>
            <a:off x="1887894" y="2889521"/>
            <a:ext cx="5494435" cy="1815882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>
              <a:lnSpc>
                <a:spcPct val="100000"/>
              </a:lnSpc>
            </a:pPr>
            <a:r>
              <a:rPr lang="he-IL" sz="2800" dirty="0">
                <a:solidFill>
                  <a:srgbClr val="04183B"/>
                </a:solidFill>
              </a:rPr>
              <a:t>01  </a:t>
            </a:r>
            <a:r>
              <a:rPr lang="he-IL" sz="2800" dirty="0">
                <a:solidFill>
                  <a:srgbClr val="AD821F"/>
                </a:solidFill>
              </a:rPr>
              <a:t>| </a:t>
            </a:r>
            <a:r>
              <a:rPr lang="he-IL" sz="2800" dirty="0">
                <a:solidFill>
                  <a:srgbClr val="04183B"/>
                </a:solidFill>
              </a:rPr>
              <a:t> טקסט רץ לשקף טקסט רץ לשקף</a:t>
            </a:r>
          </a:p>
          <a:p>
            <a:pPr>
              <a:lnSpc>
                <a:spcPct val="100000"/>
              </a:lnSpc>
            </a:pPr>
            <a:r>
              <a:rPr lang="he-IL" sz="2800" dirty="0">
                <a:solidFill>
                  <a:srgbClr val="04183B"/>
                </a:solidFill>
              </a:rPr>
              <a:t>02  </a:t>
            </a:r>
            <a:r>
              <a:rPr lang="he-IL" sz="2800" dirty="0">
                <a:solidFill>
                  <a:srgbClr val="AD821F"/>
                </a:solidFill>
              </a:rPr>
              <a:t>| </a:t>
            </a:r>
            <a:r>
              <a:rPr lang="he-IL" sz="2800" dirty="0">
                <a:solidFill>
                  <a:srgbClr val="04183B"/>
                </a:solidFill>
              </a:rPr>
              <a:t> טקסט רץ לשקף טקסט רץ </a:t>
            </a:r>
          </a:p>
          <a:p>
            <a:pPr>
              <a:lnSpc>
                <a:spcPct val="100000"/>
              </a:lnSpc>
            </a:pPr>
            <a:r>
              <a:rPr lang="he-IL" sz="2800" dirty="0">
                <a:solidFill>
                  <a:srgbClr val="04183B"/>
                </a:solidFill>
              </a:rPr>
              <a:t>03  </a:t>
            </a:r>
            <a:r>
              <a:rPr lang="he-IL" sz="2800" dirty="0">
                <a:solidFill>
                  <a:srgbClr val="AD821F"/>
                </a:solidFill>
              </a:rPr>
              <a:t>| </a:t>
            </a:r>
            <a:r>
              <a:rPr lang="he-IL" sz="2800" dirty="0">
                <a:solidFill>
                  <a:srgbClr val="04183B"/>
                </a:solidFill>
              </a:rPr>
              <a:t> לשקף טקסט רץ לשקף טקסט רץ</a:t>
            </a:r>
          </a:p>
          <a:p>
            <a:pPr>
              <a:lnSpc>
                <a:spcPct val="100000"/>
              </a:lnSpc>
            </a:pPr>
            <a:r>
              <a:rPr lang="he-IL" sz="2800" dirty="0">
                <a:solidFill>
                  <a:srgbClr val="04183B"/>
                </a:solidFill>
              </a:rPr>
              <a:t>04  </a:t>
            </a:r>
            <a:r>
              <a:rPr lang="he-IL" sz="2800" dirty="0">
                <a:solidFill>
                  <a:srgbClr val="AD821F"/>
                </a:solidFill>
              </a:rPr>
              <a:t>| </a:t>
            </a:r>
            <a:r>
              <a:rPr lang="he-IL" sz="2800" dirty="0">
                <a:solidFill>
                  <a:srgbClr val="04183B"/>
                </a:solidFill>
              </a:rPr>
              <a:t> טקסט רץ לשקף טקסט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5266198-22EC-DE09-CAD0-4AFDDFC32EC7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6531429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45626641-146C-B67E-7D1F-C8F1CA0A51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9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5CAC9-65BE-5E21-9FB4-E7FE6389F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AD34C8A-78D6-B227-00C5-4F3858A1C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-3410372" y="-2311655"/>
            <a:ext cx="8065086" cy="68912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7374EDD-E66A-C8BE-48A3-A57D7CBD06FB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53277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AEFD6852-99D9-27EC-B5D5-9934D0494AF4}"/>
              </a:ext>
            </a:extLst>
          </p:cNvPr>
          <p:cNvSpPr txBox="1">
            <a:spLocks/>
          </p:cNvSpPr>
          <p:nvPr/>
        </p:nvSpPr>
        <p:spPr>
          <a:xfrm>
            <a:off x="3577153" y="1218258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כותרת ראשית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124730-AC5C-0C4D-B37A-9111333E8311}"/>
              </a:ext>
            </a:extLst>
          </p:cNvPr>
          <p:cNvSpPr txBox="1">
            <a:spLocks/>
          </p:cNvSpPr>
          <p:nvPr/>
        </p:nvSpPr>
        <p:spPr>
          <a:xfrm>
            <a:off x="3696218" y="3373016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A71DCA8-B76F-0240-EECA-CF0F9EF25B31}"/>
              </a:ext>
            </a:extLst>
          </p:cNvPr>
          <p:cNvSpPr txBox="1">
            <a:spLocks/>
          </p:cNvSpPr>
          <p:nvPr/>
        </p:nvSpPr>
        <p:spPr>
          <a:xfrm>
            <a:off x="5925838" y="2399039"/>
            <a:ext cx="5494435" cy="490904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2800" dirty="0">
                <a:solidFill>
                  <a:srgbClr val="04183B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תת כותרת: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BF5A0C-F034-F968-E520-2BFA6ED4AD92}"/>
              </a:ext>
            </a:extLst>
          </p:cNvPr>
          <p:cNvSpPr/>
          <p:nvPr/>
        </p:nvSpPr>
        <p:spPr>
          <a:xfrm>
            <a:off x="9545216" y="3275045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ראשון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E8D96D5-8EBE-5F59-6842-EE2D74A888D2}"/>
              </a:ext>
            </a:extLst>
          </p:cNvPr>
          <p:cNvSpPr txBox="1">
            <a:spLocks/>
          </p:cNvSpPr>
          <p:nvPr/>
        </p:nvSpPr>
        <p:spPr>
          <a:xfrm>
            <a:off x="3696218" y="4548673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 marL="285750" indent="-285750">
              <a:buClr>
                <a:srgbClr val="AD821F"/>
              </a:buClr>
              <a:buSzPct val="150000"/>
              <a:buFont typeface="Arial" panose="020B0604020202020204" pitchFamily="34" charset="0"/>
              <a:buChar char="•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4F5FEF-D688-48A3-C5BD-DFC4CC5A8CB4}"/>
              </a:ext>
            </a:extLst>
          </p:cNvPr>
          <p:cNvSpPr/>
          <p:nvPr/>
        </p:nvSpPr>
        <p:spPr>
          <a:xfrm>
            <a:off x="9545216" y="4450702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שני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9C5AFB-5D9C-B21B-0B77-3B006812EA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0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C271A-6505-21D8-4893-639A6D419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A1ADFA-B741-27C2-E8D0-321AD8FF0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27742">
            <a:off x="5944133" y="-4560043"/>
            <a:ext cx="8065086" cy="68912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87DAFF7-4D76-F1C0-A3B6-12E4ECB7E8BB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53277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58732938-3C2D-3012-D316-5AFD1D85A9DA}"/>
              </a:ext>
            </a:extLst>
          </p:cNvPr>
          <p:cNvSpPr txBox="1">
            <a:spLocks/>
          </p:cNvSpPr>
          <p:nvPr/>
        </p:nvSpPr>
        <p:spPr>
          <a:xfrm>
            <a:off x="2112686" y="1218258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 algn="ctr"/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כותרת ראשית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96709A-27C9-1A51-E062-B540CB7A8DB5}"/>
              </a:ext>
            </a:extLst>
          </p:cNvPr>
          <p:cNvSpPr/>
          <p:nvPr/>
        </p:nvSpPr>
        <p:spPr>
          <a:xfrm>
            <a:off x="8973058" y="3275045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ראשון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4C6743-148D-CD62-B224-D8DF740CDC2F}"/>
              </a:ext>
            </a:extLst>
          </p:cNvPr>
          <p:cNvSpPr/>
          <p:nvPr/>
        </p:nvSpPr>
        <p:spPr>
          <a:xfrm>
            <a:off x="6395463" y="3275045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שני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227409-128D-27FA-209C-242FF6F90F85}"/>
              </a:ext>
            </a:extLst>
          </p:cNvPr>
          <p:cNvSpPr/>
          <p:nvPr/>
        </p:nvSpPr>
        <p:spPr>
          <a:xfrm>
            <a:off x="3817868" y="3275045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שלישי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071769-ECD0-AC56-75BA-11322194A781}"/>
              </a:ext>
            </a:extLst>
          </p:cNvPr>
          <p:cNvSpPr/>
          <p:nvPr/>
        </p:nvSpPr>
        <p:spPr>
          <a:xfrm>
            <a:off x="1240273" y="3275045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רביעי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EC93C9-F4B0-2614-FAF3-4509C211F6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57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C31CE-438D-9F91-08D5-A8F11053D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73F7D9-0A7B-5DE3-9CAA-777C6CBD0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165383" flipH="1">
            <a:off x="3297044" y="4121802"/>
            <a:ext cx="8065086" cy="68912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AD99AE-1B68-F9D5-16C9-76A242CB03EB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735207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2280B938-7356-0B02-D066-94BBC69071EC}"/>
              </a:ext>
            </a:extLst>
          </p:cNvPr>
          <p:cNvSpPr txBox="1">
            <a:spLocks/>
          </p:cNvSpPr>
          <p:nvPr/>
        </p:nvSpPr>
        <p:spPr>
          <a:xfrm>
            <a:off x="3577153" y="1218258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כותרת ראשית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779ADD8-BD40-4990-E240-302D27C89F34}"/>
              </a:ext>
            </a:extLst>
          </p:cNvPr>
          <p:cNvSpPr txBox="1">
            <a:spLocks/>
          </p:cNvSpPr>
          <p:nvPr/>
        </p:nvSpPr>
        <p:spPr>
          <a:xfrm>
            <a:off x="10419833" y="2164671"/>
            <a:ext cx="1074836" cy="2585323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18000" dirty="0">
                <a:solidFill>
                  <a:srgbClr val="AD821F"/>
                </a:solidFill>
                <a:latin typeface="FbReforma Regular" panose="02020603050405020304" pitchFamily="18" charset="-79"/>
                <a:cs typeface="FbReforma Regular" panose="02020603050405020304" pitchFamily="18" charset="-79"/>
              </a:rPr>
              <a:t>1</a:t>
            </a:r>
            <a:endParaRPr lang="en-US" sz="18000" dirty="0">
              <a:solidFill>
                <a:srgbClr val="AD821F"/>
              </a:solidFill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4A95EDC-246B-52EC-9FF6-F30B7E197E12}"/>
              </a:ext>
            </a:extLst>
          </p:cNvPr>
          <p:cNvSpPr txBox="1">
            <a:spLocks/>
          </p:cNvSpPr>
          <p:nvPr/>
        </p:nvSpPr>
        <p:spPr>
          <a:xfrm>
            <a:off x="7666036" y="2164671"/>
            <a:ext cx="1074836" cy="2585323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18000" dirty="0">
                <a:solidFill>
                  <a:srgbClr val="AD821F"/>
                </a:solidFill>
                <a:latin typeface="FbReforma Regular" panose="02020603050405020304" pitchFamily="18" charset="-79"/>
                <a:cs typeface="FbReforma Regular" panose="02020603050405020304" pitchFamily="18" charset="-79"/>
              </a:rPr>
              <a:t>2</a:t>
            </a:r>
            <a:endParaRPr lang="en-US" sz="18000" dirty="0">
              <a:solidFill>
                <a:srgbClr val="AD821F"/>
              </a:solidFill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7ADEFF-6873-7FEF-981F-6584662B45A5}"/>
              </a:ext>
            </a:extLst>
          </p:cNvPr>
          <p:cNvSpPr txBox="1">
            <a:spLocks/>
          </p:cNvSpPr>
          <p:nvPr/>
        </p:nvSpPr>
        <p:spPr>
          <a:xfrm>
            <a:off x="5137440" y="2164671"/>
            <a:ext cx="1074836" cy="2585323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18000" dirty="0">
                <a:solidFill>
                  <a:srgbClr val="AD821F"/>
                </a:solidFill>
                <a:latin typeface="FbReforma Regular" panose="02020603050405020304" pitchFamily="18" charset="-79"/>
                <a:cs typeface="FbReforma Regular" panose="02020603050405020304" pitchFamily="18" charset="-79"/>
              </a:rPr>
              <a:t>3</a:t>
            </a:r>
            <a:endParaRPr lang="en-US" sz="18000" dirty="0">
              <a:solidFill>
                <a:srgbClr val="AD821F"/>
              </a:solidFill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CA5F6BC-2E79-B654-A1C0-EB6DD09AA103}"/>
              </a:ext>
            </a:extLst>
          </p:cNvPr>
          <p:cNvSpPr txBox="1">
            <a:spLocks/>
          </p:cNvSpPr>
          <p:nvPr/>
        </p:nvSpPr>
        <p:spPr>
          <a:xfrm>
            <a:off x="2319595" y="2164671"/>
            <a:ext cx="1074836" cy="2585323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18000" dirty="0">
                <a:solidFill>
                  <a:srgbClr val="AD821F"/>
                </a:solidFill>
                <a:latin typeface="FbReforma Regular" panose="02020603050405020304" pitchFamily="18" charset="-79"/>
                <a:cs typeface="FbReforma Regular" panose="02020603050405020304" pitchFamily="18" charset="-79"/>
              </a:rPr>
              <a:t>4</a:t>
            </a:r>
            <a:endParaRPr lang="en-US" sz="18000" dirty="0">
              <a:solidFill>
                <a:srgbClr val="AD821F"/>
              </a:solidFill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01FE62-9BBC-96F1-829E-ADCC0F83F9D2}"/>
              </a:ext>
            </a:extLst>
          </p:cNvPr>
          <p:cNvSpPr/>
          <p:nvPr/>
        </p:nvSpPr>
        <p:spPr>
          <a:xfrm>
            <a:off x="8917074" y="4005344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ראשון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FEDF9A-5F34-B97A-2CA1-8C71B5D6D313}"/>
              </a:ext>
            </a:extLst>
          </p:cNvPr>
          <p:cNvSpPr/>
          <p:nvPr/>
        </p:nvSpPr>
        <p:spPr>
          <a:xfrm>
            <a:off x="6339479" y="4005344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שני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BF943F-66F7-6FA6-046D-83ABF848BDF6}"/>
              </a:ext>
            </a:extLst>
          </p:cNvPr>
          <p:cNvSpPr/>
          <p:nvPr/>
        </p:nvSpPr>
        <p:spPr>
          <a:xfrm>
            <a:off x="3761884" y="4005344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שלישי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F4503-69DA-538C-8BAB-C6B0B3003663}"/>
              </a:ext>
            </a:extLst>
          </p:cNvPr>
          <p:cNvSpPr/>
          <p:nvPr/>
        </p:nvSpPr>
        <p:spPr>
          <a:xfrm>
            <a:off x="1184289" y="4005344"/>
            <a:ext cx="2212513" cy="1147666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2000" dirty="0">
                <a:latin typeface="FbReforma Regular" panose="02020603050405020304" pitchFamily="18" charset="-79"/>
                <a:cs typeface="FbReforma Regular" panose="02020603050405020304" pitchFamily="18" charset="-79"/>
              </a:rPr>
              <a:t>כותרת נושא רביעי</a:t>
            </a:r>
            <a:endParaRPr lang="en-IL" sz="2000" dirty="0">
              <a:latin typeface="FbReforma Regular" panose="02020603050405020304" pitchFamily="18" charset="-79"/>
              <a:cs typeface="FbReforma Regular" panose="02020603050405020304" pitchFamily="18" charset="-79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95C8E99-BD1D-AFAA-E1E0-1F9CF5BCB199}"/>
              </a:ext>
            </a:extLst>
          </p:cNvPr>
          <p:cNvCxnSpPr>
            <a:cxnSpLocks/>
          </p:cNvCxnSpPr>
          <p:nvPr/>
        </p:nvCxnSpPr>
        <p:spPr>
          <a:xfrm>
            <a:off x="11103428" y="6568751"/>
            <a:ext cx="1184988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BDDB4445-F009-5CD9-D584-4429C36E32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1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031A5-1A6A-2240-91CE-FEB67DC40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6C8F2F-5B45-820F-12E9-5EEC92BAD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263565">
            <a:off x="-3384326" y="-4299076"/>
            <a:ext cx="8065086" cy="689129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072697-3DA5-753A-3D00-391C28FD3A0B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53277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BB3C02D4-FEF6-05FC-BB99-CEE953A11339}"/>
              </a:ext>
            </a:extLst>
          </p:cNvPr>
          <p:cNvSpPr txBox="1">
            <a:spLocks/>
          </p:cNvSpPr>
          <p:nvPr/>
        </p:nvSpPr>
        <p:spPr>
          <a:xfrm>
            <a:off x="3577153" y="846661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כותרת ראשית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572AE6B-7604-27B1-D2A6-714DD6815892}"/>
              </a:ext>
            </a:extLst>
          </p:cNvPr>
          <p:cNvSpPr txBox="1">
            <a:spLocks/>
          </p:cNvSpPr>
          <p:nvPr/>
        </p:nvSpPr>
        <p:spPr>
          <a:xfrm>
            <a:off x="3696218" y="2165494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6757E9-CEDE-855D-B867-BD492EDF5042}"/>
              </a:ext>
            </a:extLst>
          </p:cNvPr>
          <p:cNvSpPr/>
          <p:nvPr/>
        </p:nvSpPr>
        <p:spPr>
          <a:xfrm>
            <a:off x="9545216" y="2107580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r>
              <a:rPr lang="he-IL" sz="6000" b="1" dirty="0">
                <a:latin typeface="FbReforma Bold" panose="02020603050405020304" pitchFamily="18" charset="-79"/>
                <a:cs typeface="FbReforma Bold" panose="02020603050405020304" pitchFamily="18" charset="-79"/>
              </a:rPr>
              <a:t>23%</a:t>
            </a:r>
            <a:endParaRPr lang="en-IL" sz="6000" b="1" dirty="0">
              <a:latin typeface="FbReforma Bold" panose="02020603050405020304" pitchFamily="18" charset="-79"/>
              <a:cs typeface="FbReforma Bold" panose="02020603050405020304" pitchFamily="18" charset="-79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CEA5B19-DC3E-7265-2846-376C20173622}"/>
              </a:ext>
            </a:extLst>
          </p:cNvPr>
          <p:cNvSpPr/>
          <p:nvPr/>
        </p:nvSpPr>
        <p:spPr>
          <a:xfrm>
            <a:off x="9545216" y="3265268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sz="6000" b="1" dirty="0">
                <a:latin typeface="FbReforma Bold" panose="02020603050405020304" pitchFamily="18" charset="-79"/>
                <a:cs typeface="FbReforma Bold" panose="02020603050405020304" pitchFamily="18" charset="-79"/>
              </a:rPr>
              <a:t>54%</a:t>
            </a:r>
            <a:endParaRPr lang="en-IL" sz="6000" b="1" dirty="0">
              <a:latin typeface="FbReforma Bold" panose="02020603050405020304" pitchFamily="18" charset="-79"/>
              <a:cs typeface="FbReforma Bold" panose="02020603050405020304" pitchFamily="18" charset="-79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7BC797-4D92-EFFA-0796-05136FF955B7}"/>
              </a:ext>
            </a:extLst>
          </p:cNvPr>
          <p:cNvSpPr/>
          <p:nvPr/>
        </p:nvSpPr>
        <p:spPr>
          <a:xfrm>
            <a:off x="9545216" y="4450262"/>
            <a:ext cx="1744825" cy="905069"/>
          </a:xfrm>
          <a:prstGeom prst="rect">
            <a:avLst/>
          </a:prstGeom>
          <a:solidFill>
            <a:srgbClr val="0418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he-IL" sz="6000" b="1" dirty="0">
                <a:latin typeface="FbReforma Bold" panose="02020603050405020304" pitchFamily="18" charset="-79"/>
                <a:cs typeface="FbReforma Bold" panose="02020603050405020304" pitchFamily="18" charset="-79"/>
              </a:rPr>
              <a:t>11%</a:t>
            </a:r>
            <a:endParaRPr lang="en-IL" sz="6000" b="1" dirty="0">
              <a:latin typeface="FbReforma Bold" panose="02020603050405020304" pitchFamily="18" charset="-79"/>
              <a:cs typeface="FbReforma Bold" panose="02020603050405020304" pitchFamily="18" charset="-79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FA7EBD-C52E-8075-D78F-3BF0A3B5AF58}"/>
              </a:ext>
            </a:extLst>
          </p:cNvPr>
          <p:cNvSpPr txBox="1">
            <a:spLocks/>
          </p:cNvSpPr>
          <p:nvPr/>
        </p:nvSpPr>
        <p:spPr>
          <a:xfrm>
            <a:off x="3696218" y="3327155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014CCE9-B24A-188A-97B0-28D423657A33}"/>
              </a:ext>
            </a:extLst>
          </p:cNvPr>
          <p:cNvSpPr txBox="1">
            <a:spLocks/>
          </p:cNvSpPr>
          <p:nvPr/>
        </p:nvSpPr>
        <p:spPr>
          <a:xfrm>
            <a:off x="3696218" y="4488816"/>
            <a:ext cx="5494435" cy="847155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טקסט רץ לשקף טקסט רץ </a:t>
            </a:r>
          </a:p>
          <a:p>
            <a:pPr>
              <a:buClr>
                <a:srgbClr val="AD821F"/>
              </a:buClr>
              <a:buSzPct val="150000"/>
            </a:pPr>
            <a:r>
              <a:rPr lang="he-IL" sz="1800" dirty="0">
                <a:solidFill>
                  <a:srgbClr val="04183B"/>
                </a:solidFill>
              </a:rPr>
              <a:t>לשקף טקסט רץ לשקף טקסט רץ לשקף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1776A050-BE91-4B9B-D745-E03AA50579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7449736"/>
              </p:ext>
            </p:extLst>
          </p:nvPr>
        </p:nvGraphicFramePr>
        <p:xfrm>
          <a:off x="-451652" y="1672999"/>
          <a:ext cx="5960496" cy="3973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E753A047-754E-11E6-CBCD-F142FDBFFE4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6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DBD9A-24D4-3DB2-6F7D-EE2A8D7EE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F55EE9-885C-F437-4DD8-9C4EA16E5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863760" flipH="1">
            <a:off x="-1478426" y="-2815628"/>
            <a:ext cx="8339591" cy="712584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42F7536-03D2-3074-5D63-28A40281917A}"/>
              </a:ext>
            </a:extLst>
          </p:cNvPr>
          <p:cNvSpPr txBox="1">
            <a:spLocks/>
          </p:cNvSpPr>
          <p:nvPr/>
        </p:nvSpPr>
        <p:spPr>
          <a:xfrm>
            <a:off x="3577153" y="1912837"/>
            <a:ext cx="7966629" cy="94641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מטרת העל</a:t>
            </a:r>
            <a:endParaRPr lang="en-US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A938AD-10AC-4CE5-5D7D-331F954A8729}"/>
              </a:ext>
            </a:extLst>
          </p:cNvPr>
          <p:cNvSpPr txBox="1">
            <a:spLocks/>
          </p:cNvSpPr>
          <p:nvPr/>
        </p:nvSpPr>
        <p:spPr>
          <a:xfrm>
            <a:off x="5925838" y="2985791"/>
            <a:ext cx="5494435" cy="1654299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r>
              <a:rPr lang="he-IL" sz="2800" dirty="0">
                <a:solidFill>
                  <a:srgbClr val="04183B"/>
                </a:solidFill>
              </a:rPr>
              <a:t>טקסט רץ לשקף טקסט רץ לשקף</a:t>
            </a:r>
          </a:p>
          <a:p>
            <a:r>
              <a:rPr lang="he-IL" sz="2800" dirty="0">
                <a:solidFill>
                  <a:srgbClr val="04183B"/>
                </a:solidFill>
              </a:rPr>
              <a:t>טקסט רץ לשקף טקסט רץ </a:t>
            </a:r>
          </a:p>
          <a:p>
            <a:r>
              <a:rPr lang="he-IL" sz="2800" dirty="0">
                <a:solidFill>
                  <a:srgbClr val="04183B"/>
                </a:solidFill>
              </a:rPr>
              <a:t>לשקף טקסט רץ לשקף טקסט רץ לשקף</a:t>
            </a:r>
          </a:p>
          <a:p>
            <a:endParaRPr lang="he-IL" sz="2800" dirty="0">
              <a:solidFill>
                <a:srgbClr val="04183B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80EC918-E2C1-38EF-BA32-6858F099ED62}"/>
              </a:ext>
            </a:extLst>
          </p:cNvPr>
          <p:cNvCxnSpPr>
            <a:cxnSpLocks/>
          </p:cNvCxnSpPr>
          <p:nvPr/>
        </p:nvCxnSpPr>
        <p:spPr>
          <a:xfrm>
            <a:off x="2659224" y="6568751"/>
            <a:ext cx="9691396" cy="0"/>
          </a:xfrm>
          <a:prstGeom prst="line">
            <a:avLst/>
          </a:prstGeom>
          <a:ln>
            <a:solidFill>
              <a:srgbClr val="AD821F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2BB2D11-247A-69EF-B54C-FD4BD4DB65F7}"/>
              </a:ext>
            </a:extLst>
          </p:cNvPr>
          <p:cNvSpPr/>
          <p:nvPr/>
        </p:nvSpPr>
        <p:spPr>
          <a:xfrm>
            <a:off x="545581" y="664545"/>
            <a:ext cx="2509934" cy="34429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631928-2268-51AD-9EB2-631ED6537D23}"/>
              </a:ext>
            </a:extLst>
          </p:cNvPr>
          <p:cNvSpPr/>
          <p:nvPr/>
        </p:nvSpPr>
        <p:spPr>
          <a:xfrm>
            <a:off x="3064846" y="2679957"/>
            <a:ext cx="2509934" cy="34429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L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66D258-4CA9-6097-7BC3-B2ADFD9083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612" y="6016330"/>
            <a:ext cx="2341983" cy="7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9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D9194-7384-C350-AF95-70CFC7BF5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85577FC-9D12-A666-22D6-82E829CD190C}"/>
              </a:ext>
            </a:extLst>
          </p:cNvPr>
          <p:cNvSpPr txBox="1">
            <a:spLocks/>
          </p:cNvSpPr>
          <p:nvPr/>
        </p:nvSpPr>
        <p:spPr>
          <a:xfrm>
            <a:off x="2112685" y="2546065"/>
            <a:ext cx="7966629" cy="142192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sp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2"/>
                </a:solidFill>
                <a:latin typeface="Reforma" pitchFamily="2"/>
                <a:ea typeface="Reforma" pitchFamily="2"/>
                <a:cs typeface="Reforma" pitchFamily="2"/>
              </a:defRPr>
            </a:lvl1pPr>
          </a:lstStyle>
          <a:p>
            <a:pPr algn="ctr"/>
            <a:r>
              <a:rPr lang="he-IL" sz="9600" dirty="0">
                <a:solidFill>
                  <a:srgbClr val="AD821F"/>
                </a:solidFill>
                <a:latin typeface="FbReforma Medium" panose="02020603050405020304" pitchFamily="18" charset="-79"/>
                <a:cs typeface="FbReforma Medium" panose="02020603050405020304" pitchFamily="18" charset="-79"/>
              </a:rPr>
              <a:t>תודה</a:t>
            </a:r>
            <a:endParaRPr lang="en-US" sz="9600" dirty="0">
              <a:solidFill>
                <a:srgbClr val="AD821F"/>
              </a:solidFill>
              <a:latin typeface="FbReforma Medium" panose="02020603050405020304" pitchFamily="18" charset="-79"/>
              <a:cs typeface="FbReforma Medium" panose="02020603050405020304" pitchFamily="18" charset="-79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4F165F7-09F5-58CB-F8D6-040B31350D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49032" y="4911876"/>
            <a:ext cx="1493936" cy="14939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4A49E3E-CBCB-9813-4290-E19865160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8705" flipH="1">
            <a:off x="5491541" y="-3366134"/>
            <a:ext cx="8339591" cy="712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4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repeatCount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Custom Design">
  <a:themeElements>
    <a:clrScheme name="technion">
      <a:dk1>
        <a:srgbClr val="04173B"/>
      </a:dk1>
      <a:lt1>
        <a:srgbClr val="FFFFFF"/>
      </a:lt1>
      <a:dk2>
        <a:srgbClr val="AD811F"/>
      </a:dk2>
      <a:lt2>
        <a:srgbClr val="E8E8E8"/>
      </a:lt2>
      <a:accent1>
        <a:srgbClr val="04173B"/>
      </a:accent1>
      <a:accent2>
        <a:srgbClr val="AD811F"/>
      </a:accent2>
      <a:accent3>
        <a:srgbClr val="C9C3B3"/>
      </a:accent3>
      <a:accent4>
        <a:srgbClr val="8F999A"/>
      </a:accent4>
      <a:accent5>
        <a:srgbClr val="04173B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218</Words>
  <Application>Microsoft Macintosh PowerPoint</Application>
  <PresentationFormat>Widescreen</PresentationFormat>
  <Paragraphs>52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FbReforma Bold</vt:lpstr>
      <vt:lpstr>FbReforma Medium</vt:lpstr>
      <vt:lpstr>FbReforma Regular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Hila Edri</dc:creator>
  <cp:lastModifiedBy>Hila Edri</cp:lastModifiedBy>
  <cp:revision>4</cp:revision>
  <dcterms:created xsi:type="dcterms:W3CDTF">2025-08-22T10:43:03Z</dcterms:created>
  <dcterms:modified xsi:type="dcterms:W3CDTF">2025-09-25T07:23:32Z</dcterms:modified>
</cp:coreProperties>
</file>